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856984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les environnements et les circonstances pour lesquels la maîtrise du savoir-nager est adaptée.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1026" name="Image 2" descr="Description : dsden_77_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</a:t>
            </a:r>
            <a:endParaRPr lang="fr-FR" dirty="0"/>
          </a:p>
        </p:txBody>
      </p:sp>
      <p:pic>
        <p:nvPicPr>
          <p:cNvPr id="1026" name="Picture 2" descr="C:\Users\IA77\Documents\CPC EPS\Dossiers\CPC EPS\PISCINE\TESTS NATATION\ASSN\images\identifier environnement\1514431655_ID7741230_web-eau_131932_H3VRU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4" y="1553018"/>
            <a:ext cx="3115233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A77\Documents\CPC EPS\Dossiers\CPC EPS\PISCINE\TESTS NATATION\ASSN\images\identifier environnement\courants dangere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87" y="2477472"/>
            <a:ext cx="2298106" cy="33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612277" y="3773537"/>
            <a:ext cx="26831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A77\Documents\CPC EPS\Dossiers\CPC EPS\PISCINE\TESTS NATATION\ASSN\images\identifier environnement\ven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r="12337"/>
          <a:stretch/>
        </p:blipFill>
        <p:spPr bwMode="auto">
          <a:xfrm>
            <a:off x="6445655" y="3634492"/>
            <a:ext cx="2131142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0908" y="6161241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Voici les risques météorologiques et physiques auxquels tu peux être confronté lors d’activités aquatiques.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6254" y="2745317"/>
            <a:ext cx="3115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plonger car les baigneurs ont pied.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72229" y="2507664"/>
            <a:ext cx="1833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car il y a des courants marins.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277" y="4343333"/>
            <a:ext cx="2683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</a:rPr>
              <a:t>Interdiction de se baigner car il y a des </a:t>
            </a:r>
            <a:r>
              <a:rPr lang="fr-FR" sz="2000" b="1" dirty="0" err="1" smtClean="0">
                <a:solidFill>
                  <a:srgbClr val="FFFF00"/>
                </a:solidFill>
              </a:rPr>
              <a:t>baïnes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1600" b="1" dirty="0" smtClean="0">
                <a:solidFill>
                  <a:srgbClr val="FFFF00"/>
                </a:solidFill>
              </a:rPr>
              <a:t>(bancs de sable avec courants marins vers le large)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13664" y="3896102"/>
            <a:ext cx="1995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Vent violent, navigation déconseillée et baignade sans matelas gonflables</a:t>
            </a:r>
            <a:endParaRPr lang="fr-FR" sz="2000" b="1" dirty="0"/>
          </a:p>
        </p:txBody>
      </p:sp>
      <p:pic>
        <p:nvPicPr>
          <p:cNvPr id="1031" name="Picture 7" descr="C:\Users\IA77\Documents\CPC EPS\Dossiers\CPC EPS\PISCINE\TESTS NATATION\ASSN\images\identifier environnement\536918-un-panneau-baignade-interdite-au-bord-d-une-plage-de-l-ile-de-la-reun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5515"/>
            <a:ext cx="2996685" cy="19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864756" y="2083597"/>
            <a:ext cx="2824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car c’est une zone de navigation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</a:t>
            </a:r>
            <a:r>
              <a:rPr lang="fr-FR" dirty="0" smtClean="0"/>
              <a:t>adaptés : savoir où nager en sécurité.  (2)</a:t>
            </a:r>
            <a:endParaRPr lang="fr-FR" dirty="0"/>
          </a:p>
        </p:txBody>
      </p:sp>
      <p:pic>
        <p:nvPicPr>
          <p:cNvPr id="2050" name="Picture 2" descr="C:\Users\IA77\Documents\CPC EPS\Dossiers\CPC EPS\PISCINE\TESTS NATATION\ASSN\images\identifier environnement\L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" y="2060848"/>
            <a:ext cx="30551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A77\Documents\CPC EPS\Dossiers\CPC EPS\PISCINE\TESTS NATATION\ASSN\images\identifier environnement\rafting-riviere-rouge-quebec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22" y="2099803"/>
            <a:ext cx="2940366" cy="19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A77\Documents\CPC EPS\Dossiers\CPC EPS\PISCINE\TESTS NATATION\ASSN\images\identifier environnement\riviè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2" y="4600679"/>
            <a:ext cx="38884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A77\Documents\CPC EPS\Dossiers\CPC EPS\PISCINE\TESTS NATATION\ASSN\images\identifier environnement\pecheur_19-8039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4"/>
          <a:stretch/>
        </p:blipFill>
        <p:spPr bwMode="auto">
          <a:xfrm>
            <a:off x="3401759" y="1947962"/>
            <a:ext cx="2635613" cy="22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93423" y="4608774"/>
            <a:ext cx="465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peux nager en sécurité dans ces quatre espaces si :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95235" y="2099803"/>
            <a:ext cx="3055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Au bord d’un lac ou sur une base de loisirs, j’ai pied.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667346" y="1849297"/>
            <a:ext cx="2172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Au bord de la rivière, je nage hors de portée de la ligne de pêche et j’ai des chaussures adaptées.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97222" y="2125519"/>
            <a:ext cx="290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 rivière d’altitude, j’ai l’équipement adapté pour pratiquer la nage en eaux vives.</a:t>
            </a:r>
            <a:endParaRPr lang="fr-FR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5748" y="4749348"/>
            <a:ext cx="387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Au bord de la rivière, j’ai pied et je fais attention au courant.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6467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 (3)</a:t>
            </a:r>
            <a:endParaRPr lang="fr-FR" dirty="0"/>
          </a:p>
        </p:txBody>
      </p:sp>
      <p:pic>
        <p:nvPicPr>
          <p:cNvPr id="4" name="Picture 3" descr="C:\Users\IA77\Documents\CPC EPS\Dossiers\CPC EPS\PISCINE\TESTS NATATION\ASSN\images\identifier environnement\mer agité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6" y="2006009"/>
            <a:ext cx="2556713" cy="19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IA77\Documents\CPC EPS\Dossiers\CPC EPS\PISCINE\TESTS NATATION\ASSN\images\identifier environnement\v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" y="1988420"/>
            <a:ext cx="2558142" cy="19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A77\Documents\CPC EPS\Dossiers\CPC EPS\PISCINE\TESTS NATATION\ASSN\images\identifier environnement\1078070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/>
          <a:stretch/>
        </p:blipFill>
        <p:spPr bwMode="auto">
          <a:xfrm>
            <a:off x="5981908" y="2023180"/>
            <a:ext cx="2720223" cy="18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41318" y="4293096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Pour nager en sécurité, je dois vérifier que les conditions de baignade sont réunies.</a:t>
            </a:r>
            <a:endParaRPr lang="fr-FR" sz="2800" dirty="0"/>
          </a:p>
        </p:txBody>
      </p:sp>
      <p:pic>
        <p:nvPicPr>
          <p:cNvPr id="3074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3" y="4058457"/>
            <a:ext cx="38347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145409" y="2079994"/>
            <a:ext cx="2458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peut être dangereuse ou déconseillée (drapeau orange)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12930" y="2079994"/>
            <a:ext cx="2458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interdite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(drapeau rouge)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1503" y="2079993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autorisée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(couleur de drapeau vert)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6665" y="4077072"/>
            <a:ext cx="352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sécurisée car l’espace est délimité (piscine naturelle en eau douce)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9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3" t="30333" r="5000" b="31000"/>
          <a:stretch/>
        </p:blipFill>
        <p:spPr bwMode="auto">
          <a:xfrm>
            <a:off x="7956376" y="3219142"/>
            <a:ext cx="711056" cy="689373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8329" r="35665" b="30924"/>
          <a:stretch/>
        </p:blipFill>
        <p:spPr bwMode="auto">
          <a:xfrm>
            <a:off x="5082928" y="3219142"/>
            <a:ext cx="6589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0333" r="65332" b="28920"/>
          <a:stretch/>
        </p:blipFill>
        <p:spPr bwMode="auto">
          <a:xfrm>
            <a:off x="2235633" y="3236312"/>
            <a:ext cx="6660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7225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Connaitre des activités sportives ou récréatives qui nécessitent une maitrise du savoir nager.</a:t>
            </a:r>
            <a:endParaRPr lang="fr-FR" dirty="0"/>
          </a:p>
        </p:txBody>
      </p:sp>
      <p:pic>
        <p:nvPicPr>
          <p:cNvPr id="4098" name="Picture 2" descr="C:\Users\IA77\Documents\CPC EPS\Dossiers\CPC EPS\PISCINE\TESTS NATATION\ASSN\images\Règles sécurité\act_ped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8" y="1945013"/>
            <a:ext cx="2660141" cy="17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A77\Documents\CPC EPS\Dossiers\CPC EPS\PISCINE\TESTS NATATION\ASSN\images\Règles sécurité\07a386107d_bateau_CG94_photos-Flickr_nc_nd_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7"/>
          <a:stretch/>
        </p:blipFill>
        <p:spPr bwMode="auto">
          <a:xfrm>
            <a:off x="709681" y="4328293"/>
            <a:ext cx="2376263" cy="196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5070" y="4572126"/>
            <a:ext cx="53472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Voici 3 types d’activités aquatiques ou nautiques pour lesquelles il est préférable de savoir nager.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381865" y="207948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061" y="4005064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Embarcation à moteur</a:t>
            </a:r>
            <a:endParaRPr lang="fr-FR" sz="3200" b="1" dirty="0"/>
          </a:p>
        </p:txBody>
      </p:sp>
      <p:pic>
        <p:nvPicPr>
          <p:cNvPr id="15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23318"/>
            <a:ext cx="3400274" cy="22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851920" y="3251075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Centre aquatique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599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474" y="188640"/>
            <a:ext cx="8649902" cy="1578504"/>
          </a:xfrm>
        </p:spPr>
        <p:txBody>
          <a:bodyPr>
            <a:normAutofit fontScale="90000"/>
          </a:bodyPr>
          <a:lstStyle/>
          <a:p>
            <a:r>
              <a:rPr lang="fr-FR" dirty="0"/>
              <a:t>Connaitre des activités sportives ou récréatives qui nécessitent une maitrise du savoir </a:t>
            </a:r>
            <a:r>
              <a:rPr lang="fr-FR" dirty="0" smtClean="0"/>
              <a:t>nager. (2)</a:t>
            </a:r>
            <a:endParaRPr lang="fr-FR" dirty="0"/>
          </a:p>
        </p:txBody>
      </p:sp>
      <p:pic>
        <p:nvPicPr>
          <p:cNvPr id="5122" name="Picture 2" descr="C:\Users\IA77\Documents\CPC EPS\Dossiers\CPC EPS\PISCINE\TESTS NATATION\ASSN\images\Règles sécurité\43b836bebf500e37ba8cf3599574e3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5" y="4598573"/>
            <a:ext cx="253365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IA77\Documents\CPC EPS\Dossiers\CPC EPS\PISCINE\TESTS NATATION\ASSN\images\Règles sécurité\colonie-d-enfants-en-Padd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7841"/>
          <a:stretch/>
        </p:blipFill>
        <p:spPr bwMode="auto">
          <a:xfrm>
            <a:off x="4806577" y="2334922"/>
            <a:ext cx="1880391" cy="17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A77\Documents\CPC EPS\Dossiers\CPC EPS\PISCINE\TESTS NATATION\ASSN\images\Règles sécurité\P10107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28841"/>
          <a:stretch/>
        </p:blipFill>
        <p:spPr bwMode="auto">
          <a:xfrm>
            <a:off x="387230" y="2428644"/>
            <a:ext cx="1895543" cy="1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95159" y="5015394"/>
            <a:ext cx="559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compétences obligatoires du savoir nager pour pratiquer ces activités sont les suivantes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456289" y="159364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Planche à voile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973554" y="24286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Paddle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47864" y="4136133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Entrer dans l’eau en chute arrière.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95159" y="4814861"/>
            <a:ext cx="559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Se déplacer 2 x 15 m en position ventrale ou dorsale.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50882" y="5486203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Faire du </a:t>
            </a:r>
            <a:r>
              <a:rPr lang="fr-FR" sz="2400" b="1" dirty="0" smtClean="0">
                <a:solidFill>
                  <a:srgbClr val="FF0000"/>
                </a:solidFill>
              </a:rPr>
              <a:t>surplace vertical et dorsal.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73020" y="5800224"/>
            <a:ext cx="559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Se retourner sur le ventre pour franchir à nouveau </a:t>
            </a:r>
            <a:r>
              <a:rPr lang="fr-FR" sz="2400" b="1" dirty="0" smtClean="0">
                <a:solidFill>
                  <a:srgbClr val="FF0000"/>
                </a:solidFill>
              </a:rPr>
              <a:t>l’obstacle.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50882" y="4502770"/>
            <a:ext cx="56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Passer sous un </a:t>
            </a:r>
            <a:r>
              <a:rPr lang="fr-FR" sz="2400" b="1" dirty="0" err="1" smtClean="0">
                <a:solidFill>
                  <a:srgbClr val="FF0000"/>
                </a:solidFill>
              </a:rPr>
              <a:t>obstable</a:t>
            </a:r>
            <a:r>
              <a:rPr lang="fr-FR" sz="2400" b="1" dirty="0" smtClean="0">
                <a:solidFill>
                  <a:srgbClr val="FF0000"/>
                </a:solidFill>
              </a:rPr>
              <a:t> de 1 m 50.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454631" y="4426582"/>
            <a:ext cx="318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 voici 5 autres.</a:t>
            </a:r>
            <a:endParaRPr lang="fr-FR" sz="3200" dirty="0"/>
          </a:p>
        </p:txBody>
      </p:sp>
      <p:pic>
        <p:nvPicPr>
          <p:cNvPr id="20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6848880" y="1967503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2451137" y="2023264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017413" y="3491503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014515" y="242554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Paddle</a:t>
            </a:r>
            <a:endParaRPr lang="fr-FR" sz="28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50799" y="5645858"/>
            <a:ext cx="253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Bouée tractable</a:t>
            </a:r>
            <a:endParaRPr lang="fr-FR" sz="2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548246" y="3522280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1424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</TotalTime>
  <Words>413</Words>
  <Application>Microsoft Office PowerPoint</Application>
  <PresentationFormat>Affichage à l'écran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Vagues</vt:lpstr>
      <vt:lpstr>A.S.S.N.</vt:lpstr>
      <vt:lpstr>Identifier les espaces adaptés : savoir où nager en sécurité.</vt:lpstr>
      <vt:lpstr>Identifier les espaces adaptés : savoir où nager en sécurité.  (2)</vt:lpstr>
      <vt:lpstr>Identifier les espaces adaptés : savoir où nager en sécurité. (3)</vt:lpstr>
      <vt:lpstr>Connaitre des activités sportives ou récréatives qui nécessitent une maitrise du savoir nager.</vt:lpstr>
      <vt:lpstr>Connaitre des activités sportives ou récréatives qui nécessitent une maitrise du savoir nager. (2)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lklajnbaum</cp:lastModifiedBy>
  <cp:revision>39</cp:revision>
  <dcterms:created xsi:type="dcterms:W3CDTF">2016-02-15T08:36:32Z</dcterms:created>
  <dcterms:modified xsi:type="dcterms:W3CDTF">2018-06-08T08:54:15Z</dcterms:modified>
</cp:coreProperties>
</file>